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60" r:id="rId2"/>
    <p:sldId id="256" r:id="rId3"/>
    <p:sldId id="257" r:id="rId4"/>
    <p:sldId id="259" r:id="rId5"/>
    <p:sldId id="263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26" y="411480"/>
            <a:ext cx="3998214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65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326" y="4873752"/>
            <a:ext cx="338785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87936" y="0"/>
            <a:ext cx="4256065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EF118477-BA54-4B0E-9EC5-D8568300CAF2}" type="datetime1">
              <a:rPr lang="en-US" smtClean="0"/>
              <a:t>8/2/26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89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283464"/>
            <a:ext cx="798957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326" y="1380744"/>
            <a:ext cx="798957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2326" y="6492240"/>
            <a:ext cx="213283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F99000-8DC5-4FAA-962C-D38BB4F2BF7D}" type="datetime1">
              <a:rPr lang="en-US" smtClean="0"/>
              <a:t>8/2/26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72834" y="6492240"/>
            <a:ext cx="199567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092" y="6492240"/>
            <a:ext cx="3429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19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8FA6-6723-C748-B06D-80818C0D2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3209B4-64C2-3056-6339-1F9116FE29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93F35AF-9586-026F-D72D-ABECE3E2B7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AB5E2-E53D-915F-917B-D6F2BC1B5812}"/>
              </a:ext>
            </a:extLst>
          </p:cNvPr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8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326" y="1358628"/>
            <a:ext cx="3998214" cy="2804922"/>
          </a:xfrm>
        </p:spPr>
        <p:txBody>
          <a:bodyPr/>
          <a:lstStyle/>
          <a:p>
            <a:r>
              <a:rPr lang="en-US" dirty="0"/>
              <a:t>Ancient Churches</a:t>
            </a:r>
            <a:br>
              <a:rPr lang="en-US" dirty="0"/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in Modern Times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B626323-21B6-CA49-D064-1F2D91AEB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507" y="4656582"/>
            <a:ext cx="3387852" cy="1035558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latin typeface="Britannic Bold" panose="020B0903060703020204" pitchFamily="34" charset="77"/>
              </a:rPr>
              <a:t>Jerusalem</a:t>
            </a:r>
          </a:p>
        </p:txBody>
      </p:sp>
      <p:pic>
        <p:nvPicPr>
          <p:cNvPr id="10" name="Picture 9" descr="A grand ancient temple with ornate architecture and many people ...">
            <a:extLst>
              <a:ext uri="{FF2B5EF4-FFF2-40B4-BE49-F238E27FC236}">
                <a16:creationId xmlns:a16="http://schemas.microsoft.com/office/drawing/2014/main" id="{26222C3C-BDF0-848C-3DC3-D3CED0BCC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r="487" b="1"/>
          <a:stretch>
            <a:fillRect/>
          </a:stretch>
        </p:blipFill>
        <p:spPr>
          <a:xfrm>
            <a:off x="4320540" y="0"/>
            <a:ext cx="4823461" cy="6306961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98838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263" y="199591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60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Devoted</a:t>
            </a:r>
            <a:r>
              <a:rPr lang="en-US" sz="4600" dirty="0"/>
              <a:t>  to Word &amp; Worship</a:t>
            </a:r>
            <a:endParaRPr lang="en-US" sz="4600" i="1" dirty="0">
              <a:latin typeface="Miriam Fixed" panose="020B0509050101010101" pitchFamily="49" charset="-79"/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497639" y="2670008"/>
            <a:ext cx="84257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Apostles Doctrine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Breaking of bread and prayers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Just regular people</a:t>
            </a:r>
          </a:p>
        </p:txBody>
      </p:sp>
    </p:spTree>
    <p:extLst>
      <p:ext uri="{BB962C8B-B14F-4D97-AF65-F5344CB8AC3E}">
        <p14:creationId xmlns:p14="http://schemas.microsoft.com/office/powerpoint/2010/main" val="411691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F070C7B-1714-EC48-4C8B-3CF6445790E0}"/>
              </a:ext>
            </a:extLst>
          </p:cNvPr>
          <p:cNvSpPr txBox="1">
            <a:spLocks/>
          </p:cNvSpPr>
          <p:nvPr/>
        </p:nvSpPr>
        <p:spPr>
          <a:xfrm>
            <a:off x="4037263" y="199591"/>
            <a:ext cx="5105909" cy="1232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650" b="0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Devoted</a:t>
            </a:r>
            <a:r>
              <a:rPr lang="en-US" sz="4600" dirty="0"/>
              <a:t>  to Each Other</a:t>
            </a:r>
            <a:endParaRPr lang="en-US" sz="4600" i="1" dirty="0">
              <a:latin typeface="Miriam Fixed" panose="020B0509050101010101" pitchFamily="49" charset="-79"/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497639" y="2516378"/>
            <a:ext cx="842578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Kingdom Fellowship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32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4:32 “…those who believed were of one heart and soul, and no one </a:t>
            </a:r>
            <a:r>
              <a:rPr lang="en-US" sz="3200" b="1" u="sng" dirty="0">
                <a:latin typeface="Miriam Fixed" panose="020B0509050101010101" pitchFamily="49" charset="-79"/>
                <a:cs typeface="Miriam Fixed" panose="020B0509050101010101" pitchFamily="49" charset="-79"/>
              </a:rPr>
              <a:t>said</a:t>
            </a:r>
            <a:r>
              <a:rPr lang="en-US" sz="32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 that any of the things that belonged to him was his own, but they had everything in common.”</a:t>
            </a:r>
            <a:endParaRPr lang="en-US" sz="4400" dirty="0">
              <a:latin typeface="Miriam Fixed" panose="020B0509050101010101" pitchFamily="49" charset="-79"/>
              <a:cs typeface="Miriam Fixed" panose="020B0509050101010101" pitchFamily="49" charset="-79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5C9759-CEA9-14E5-1A43-B11B3F5DD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5" y="638098"/>
            <a:ext cx="5791830" cy="5793566"/>
          </a:xfrm>
          <a:prstGeom prst="roundRect">
            <a:avLst/>
          </a:prstGeom>
          <a:ln w="101600">
            <a:solidFill>
              <a:srgbClr val="51BC58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649B03-014B-E6FA-F34E-10125911B00D}"/>
              </a:ext>
            </a:extLst>
          </p:cNvPr>
          <p:cNvSpPr txBox="1"/>
          <p:nvPr/>
        </p:nvSpPr>
        <p:spPr>
          <a:xfrm>
            <a:off x="4375643" y="1322549"/>
            <a:ext cx="3698643" cy="1754326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5400" dirty="0">
                <a:solidFill>
                  <a:schemeClr val="bg1"/>
                </a:solidFill>
              </a:rPr>
              <a:t>Cultural </a:t>
            </a:r>
          </a:p>
          <a:p>
            <a:pPr algn="l"/>
            <a:r>
              <a:rPr lang="en-US" sz="5400" dirty="0">
                <a:solidFill>
                  <a:schemeClr val="bg1"/>
                </a:solidFill>
              </a:rPr>
              <a:t>or Biblical?</a:t>
            </a:r>
          </a:p>
        </p:txBody>
      </p:sp>
    </p:spTree>
    <p:extLst>
      <p:ext uri="{BB962C8B-B14F-4D97-AF65-F5344CB8AC3E}">
        <p14:creationId xmlns:p14="http://schemas.microsoft.com/office/powerpoint/2010/main" val="260743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7263" y="338983"/>
            <a:ext cx="5105909" cy="1232800"/>
          </a:xfrm>
        </p:spPr>
        <p:txBody>
          <a:bodyPr>
            <a:noAutofit/>
          </a:bodyPr>
          <a:lstStyle/>
          <a:p>
            <a:pPr algn="ctr"/>
            <a:r>
              <a:rPr lang="en-US" sz="6800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Trouble</a:t>
            </a:r>
            <a:r>
              <a:rPr lang="en-US" sz="6000" dirty="0"/>
              <a:t>  </a:t>
            </a:r>
            <a:r>
              <a:rPr lang="en-US" sz="5400" dirty="0"/>
              <a:t>In Paradise</a:t>
            </a:r>
            <a:endParaRPr lang="en-US" sz="5400" i="1" dirty="0">
              <a:latin typeface="Miriam Fixed" panose="020B0509050101010101" pitchFamily="49" charset="-79"/>
              <a:ea typeface="HGGothicE" panose="020B0909000000000000" pitchFamily="49" charset="-128"/>
              <a:cs typeface="Miriam Fixed" panose="020B0509050101010101" pitchFamily="49" charset="-79"/>
            </a:endParaRPr>
          </a:p>
        </p:txBody>
      </p:sp>
      <p:pic>
        <p:nvPicPr>
          <p:cNvPr id="2" name="Picture 1" descr="The Ancients Study the Plants | And they work with them, too… | Flickr">
            <a:extLst>
              <a:ext uri="{FF2B5EF4-FFF2-40B4-BE49-F238E27FC236}">
                <a16:creationId xmlns:a16="http://schemas.microsoft.com/office/drawing/2014/main" id="{F6AA51E7-8350-B671-B223-1A58C3E82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" y="14597"/>
            <a:ext cx="3998214" cy="2204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C7C23-8762-9378-09FF-D21C360DDB6B}"/>
              </a:ext>
            </a:extLst>
          </p:cNvPr>
          <p:cNvSpPr txBox="1"/>
          <p:nvPr/>
        </p:nvSpPr>
        <p:spPr>
          <a:xfrm>
            <a:off x="497639" y="2670008"/>
            <a:ext cx="84257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Apostles beaten, Ananias and </a:t>
            </a:r>
            <a:r>
              <a:rPr lang="en-US" sz="4400" b="1" dirty="0" err="1">
                <a:latin typeface="Miriam Fixed" panose="020B0509050101010101" pitchFamily="49" charset="-79"/>
                <a:cs typeface="Miriam Fixed" panose="020B0509050101010101" pitchFamily="49" charset="-79"/>
              </a:rPr>
              <a:t>Sapphira</a:t>
            </a: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, Widows, Stephen, Saul, Cornelius, Famine, James, False teachers, Riots</a:t>
            </a:r>
          </a:p>
        </p:txBody>
      </p:sp>
    </p:spTree>
    <p:extLst>
      <p:ext uri="{BB962C8B-B14F-4D97-AF65-F5344CB8AC3E}">
        <p14:creationId xmlns:p14="http://schemas.microsoft.com/office/powerpoint/2010/main" val="343613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AC64DE0-97ED-1BD3-B83B-49C6982AE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906" y="201289"/>
            <a:ext cx="8425782" cy="2804922"/>
          </a:xfrm>
        </p:spPr>
        <p:txBody>
          <a:bodyPr>
            <a:normAutofit/>
          </a:bodyPr>
          <a:lstStyle/>
          <a:p>
            <a:r>
              <a:rPr lang="en-US" dirty="0"/>
              <a:t>Ancient Churches</a:t>
            </a:r>
            <a:br>
              <a:rPr lang="en-US" dirty="0"/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in Modern Times </a:t>
            </a:r>
            <a:b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</a:br>
            <a:r>
              <a:rPr lang="en-US" i="1" dirty="0">
                <a:latin typeface="Miriam Fixed" panose="020B0509050101010101" pitchFamily="49" charset="-79"/>
                <a:ea typeface="HGGothicE" panose="020B0909000000000000" pitchFamily="49" charset="-128"/>
                <a:cs typeface="Miriam Fixed" panose="020B0509050101010101" pitchFamily="49" charset="-79"/>
              </a:rPr>
              <a:t>do we…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C4A87-6414-77A0-D2F2-D7701CA330CF}"/>
              </a:ext>
            </a:extLst>
          </p:cNvPr>
          <p:cNvSpPr txBox="1"/>
          <p:nvPr/>
        </p:nvSpPr>
        <p:spPr>
          <a:xfrm>
            <a:off x="359109" y="2451659"/>
            <a:ext cx="84257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Obey God or man?    </a:t>
            </a:r>
            <a:r>
              <a:rPr lang="en-US" sz="4400" dirty="0">
                <a:latin typeface="Miriam Fixed" panose="020B0509050101010101" pitchFamily="49" charset="-79"/>
                <a:cs typeface="Miriam Fixed" panose="020B0509050101010101" pitchFamily="49" charset="-79"/>
              </a:rPr>
              <a:t>Acts 4:19-20</a:t>
            </a:r>
          </a:p>
          <a:p>
            <a:pPr marL="571500" indent="-571500" algn="l">
              <a:buFont typeface="Courier New" panose="02070309020205020404" pitchFamily="49" charset="0"/>
              <a:buChar char="o"/>
            </a:pPr>
            <a:r>
              <a:rPr lang="en-US" sz="4400" b="1" dirty="0">
                <a:latin typeface="Miriam Fixed" panose="020B0509050101010101" pitchFamily="49" charset="-79"/>
                <a:cs typeface="Miriam Fixed" panose="020B0509050101010101" pitchFamily="49" charset="-79"/>
              </a:rPr>
              <a:t>Look to eternity      </a:t>
            </a:r>
            <a:r>
              <a:rPr lang="en-US" sz="4400" dirty="0">
                <a:latin typeface="Miriam Fixed" panose="020B0509050101010101" pitchFamily="49" charset="-79"/>
                <a:cs typeface="Miriam Fixed" panose="020B0509050101010101" pitchFamily="49" charset="-79"/>
              </a:rPr>
              <a:t>1 Peter 1:6-9</a:t>
            </a:r>
          </a:p>
        </p:txBody>
      </p:sp>
    </p:spTree>
    <p:extLst>
      <p:ext uri="{BB962C8B-B14F-4D97-AF65-F5344CB8AC3E}">
        <p14:creationId xmlns:p14="http://schemas.microsoft.com/office/powerpoint/2010/main" val="17103378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Oasis</vt:lpstr>
      <vt:lpstr>PowerPoint Presentation</vt:lpstr>
      <vt:lpstr>Ancient Churches in Modern Times </vt:lpstr>
      <vt:lpstr>Devoted  to Word &amp; Worship</vt:lpstr>
      <vt:lpstr>PowerPoint Presentation</vt:lpstr>
      <vt:lpstr>Trouble  In Paradise</vt:lpstr>
      <vt:lpstr>Ancient Churches in Modern Times  do we…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7</cp:revision>
  <dcterms:created xsi:type="dcterms:W3CDTF">2026-02-06T00:00:55Z</dcterms:created>
  <dcterms:modified xsi:type="dcterms:W3CDTF">2026-08-02T12:05:59Z</dcterms:modified>
</cp:coreProperties>
</file>